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Anek Telugu" panose="020B0604020202020204" charset="0"/>
      <p:regular r:id="rId4"/>
      <p:bold r:id="rId5"/>
    </p:embeddedFont>
    <p:embeddedFont>
      <p:font typeface="Open Sans" panose="020B0604020202020204" charset="0"/>
      <p:regular r:id="rId6"/>
      <p:bold r:id="rId7"/>
      <p:italic r:id="rId8"/>
      <p:boldItalic r:id="rId9"/>
    </p:embeddedFont>
    <p:embeddedFont>
      <p:font typeface="Proxima Nova" panose="020B0604020202020204" charset="0"/>
      <p:regular r:id="rId10"/>
      <p:bold r:id="rId11"/>
      <p:italic r:id="rId12"/>
      <p:boldItalic r:id="rId13"/>
    </p:embeddedFont>
    <p:embeddedFont>
      <p:font typeface="Turret Road Medium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8B9EE53-45E7-469A-A85E-B81FCB34FF38}">
  <a:tblStyle styleId="{38B9EE53-45E7-469A-A85E-B81FCB34FF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7EE4BB3-E821-435E-9B20-BDB12A66749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45299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17800" y="1746433"/>
            <a:ext cx="4388100" cy="216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000" b="0">
                <a:latin typeface="Turret Road Medium"/>
                <a:ea typeface="Turret Road Medium"/>
                <a:cs typeface="Turret Road Medium"/>
                <a:sym typeface="Turret Road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17808" y="4460900"/>
            <a:ext cx="2251800" cy="986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  <a:latin typeface="Anek Telugu"/>
                <a:ea typeface="Anek Telugu"/>
                <a:cs typeface="Anek Telugu"/>
                <a:sym typeface="Anek Telugu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5469248" y="0"/>
            <a:ext cx="367470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9"/>
          <p:cNvSpPr txBox="1">
            <a:spLocks noGrp="1"/>
          </p:cNvSpPr>
          <p:nvPr>
            <p:ph type="title"/>
          </p:nvPr>
        </p:nvSpPr>
        <p:spPr>
          <a:xfrm>
            <a:off x="1068100" y="1244600"/>
            <a:ext cx="70473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16" name="Google Shape;316;p29"/>
          <p:cNvSpPr txBox="1">
            <a:spLocks noGrp="1"/>
          </p:cNvSpPr>
          <p:nvPr>
            <p:ph type="body" idx="1"/>
          </p:nvPr>
        </p:nvSpPr>
        <p:spPr>
          <a:xfrm>
            <a:off x="1068100" y="2260600"/>
            <a:ext cx="70473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hyperlink" Target="file:///C:\Users\ag_si\OneDrive\Ambiente%20de%20Trabalho\JCross.agostinho.htm" TargetMode="External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1.bin"/><Relationship Id="rId10" Type="http://schemas.openxmlformats.org/officeDocument/2006/relationships/hyperlink" Target="file:///C:\Users\ag_si\OneDrive\Ambiente%20de%20Trabalho\JQuiz.agostinho.htm" TargetMode="External"/><Relationship Id="rId4" Type="http://schemas.openxmlformats.org/officeDocument/2006/relationships/hyperlink" Target="file:///C:\Users\ag_si\OneDrive\Ambiente%20de%20Trabalho\Jcloze.agostinho.htm" TargetMode="External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where your presentation begins</a:t>
            </a:r>
            <a:endParaRPr/>
          </a:p>
        </p:txBody>
      </p:sp>
      <p:sp>
        <p:nvSpPr>
          <p:cNvPr id="327" name="Google Shape;327;p32"/>
          <p:cNvSpPr/>
          <p:nvPr/>
        </p:nvSpPr>
        <p:spPr>
          <a:xfrm>
            <a:off x="4965446" y="4076567"/>
            <a:ext cx="144600" cy="1928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28" name="Google Shape;328;p32"/>
          <p:cNvCxnSpPr>
            <a:stCxn id="327" idx="2"/>
          </p:cNvCxnSpPr>
          <p:nvPr/>
        </p:nvCxnSpPr>
        <p:spPr>
          <a:xfrm rot="10800000">
            <a:off x="799046" y="4172967"/>
            <a:ext cx="41664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2" name="Objeto 1">
            <a:hlinkClick r:id="rId4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607700"/>
              </p:ext>
            </p:extLst>
          </p:nvPr>
        </p:nvGraphicFramePr>
        <p:xfrm>
          <a:off x="3827346" y="2348880"/>
          <a:ext cx="12827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Objeto da Shell do Packager" showAsIcon="1" r:id="rId5" imgW="1281960" imgH="491040" progId="Package">
                  <p:embed/>
                </p:oleObj>
              </mc:Choice>
              <mc:Fallback>
                <p:oleObj name="Objeto da Shell do Packager" showAsIcon="1" r:id="rId5" imgW="1281960" imgH="4910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27346" y="2348880"/>
                        <a:ext cx="1282700" cy="490538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>
            <a:hlinkClick r:id="rId7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524469"/>
              </p:ext>
            </p:extLst>
          </p:nvPr>
        </p:nvGraphicFramePr>
        <p:xfrm>
          <a:off x="3885914" y="4024098"/>
          <a:ext cx="1300163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Objeto da Shell do Packager" showAsIcon="1" r:id="rId8" imgW="1300320" imgH="491040" progId="Package">
                  <p:embed/>
                </p:oleObj>
              </mc:Choice>
              <mc:Fallback>
                <p:oleObj name="Objeto da Shell do Packager" showAsIcon="1" r:id="rId8" imgW="1300320" imgH="4910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85914" y="4024098"/>
                        <a:ext cx="1300163" cy="490537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hlinkClick r:id="rId10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28368"/>
              </p:ext>
            </p:extLst>
          </p:nvPr>
        </p:nvGraphicFramePr>
        <p:xfrm>
          <a:off x="3829173" y="5733256"/>
          <a:ext cx="124618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Objeto da Shell do Packager" showAsIcon="1" r:id="rId11" imgW="1245600" imgH="491040" progId="Package">
                  <p:embed/>
                </p:oleObj>
              </mc:Choice>
              <mc:Fallback>
                <p:oleObj name="Objeto da Shell do Packager" showAsIcon="1" r:id="rId11" imgW="1245600" imgH="4910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29173" y="5733256"/>
                        <a:ext cx="1246187" cy="490537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882245" y="1617643"/>
            <a:ext cx="3273931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Módulo e </a:t>
            </a:r>
            <a:r>
              <a:rPr lang="pt-PT" dirty="0" smtClean="0"/>
              <a:t>Padrão</a:t>
            </a:r>
          </a:p>
          <a:p>
            <a:pPr algn="ctr"/>
            <a:r>
              <a:rPr lang="pt-PT" dirty="0" smtClean="0"/>
              <a:t>Preenchimento dos Espaços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3419872" y="4941168"/>
            <a:ext cx="223224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Módulo e Padrão</a:t>
            </a:r>
          </a:p>
          <a:p>
            <a:pPr algn="ctr"/>
            <a:r>
              <a:rPr lang="pt-PT" dirty="0" smtClean="0"/>
              <a:t>Verdadeiro ou Falso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3347864" y="3068960"/>
            <a:ext cx="230425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Módulo e Padrão</a:t>
            </a:r>
          </a:p>
          <a:p>
            <a:pPr algn="ctr"/>
            <a:r>
              <a:rPr lang="pt-PT" dirty="0" smtClean="0"/>
              <a:t>Palavras Cruzadas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23</Words>
  <Application>Microsoft Office PowerPoint</Application>
  <PresentationFormat>Apresentação na tela (4:3)</PresentationFormat>
  <Paragraphs>7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Anek Telugu</vt:lpstr>
      <vt:lpstr>Open Sans</vt:lpstr>
      <vt:lpstr>Proxima Nova</vt:lpstr>
      <vt:lpstr>Turret Road Medium</vt:lpstr>
      <vt:lpstr>Slidesgo Final Pages</vt:lpstr>
      <vt:lpstr>Objeto da Shell do Packager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Agostinho Silva</cp:lastModifiedBy>
  <cp:revision>10</cp:revision>
  <dcterms:modified xsi:type="dcterms:W3CDTF">2024-03-26T12:26:17Z</dcterms:modified>
</cp:coreProperties>
</file>